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9725-F6E0-42CD-8BA4-88613D589D9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9B0B-F972-4D8F-8885-FE7EE9CE9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9725-F6E0-42CD-8BA4-88613D589D9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9B0B-F972-4D8F-8885-FE7EE9CE9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9725-F6E0-42CD-8BA4-88613D589D9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9B0B-F972-4D8F-8885-FE7EE9CE9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9725-F6E0-42CD-8BA4-88613D589D9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9B0B-F972-4D8F-8885-FE7EE9CE9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9725-F6E0-42CD-8BA4-88613D589D9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9B0B-F972-4D8F-8885-FE7EE9CE9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9725-F6E0-42CD-8BA4-88613D589D9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9B0B-F972-4D8F-8885-FE7EE9CE9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9725-F6E0-42CD-8BA4-88613D589D9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9B0B-F972-4D8F-8885-FE7EE9CE9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9725-F6E0-42CD-8BA4-88613D589D9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9B0B-F972-4D8F-8885-FE7EE9CE9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9725-F6E0-42CD-8BA4-88613D589D9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9B0B-F972-4D8F-8885-FE7EE9CE9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9725-F6E0-42CD-8BA4-88613D589D9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9B0B-F972-4D8F-8885-FE7EE9CE9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9725-F6E0-42CD-8BA4-88613D589D9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9B0B-F972-4D8F-8885-FE7EE9CE9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29725-F6E0-42CD-8BA4-88613D589D9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39B0B-F972-4D8F-8885-FE7EE9CE96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372600" cy="821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u="sng" dirty="0"/>
              <a:t>Categories of Water Pollution Contamination</a:t>
            </a:r>
            <a:endParaRPr lang="en-US" dirty="0"/>
          </a:p>
          <a:p>
            <a:r>
              <a:rPr lang="en-US" b="1" u="sng" dirty="0"/>
              <a:t>Pathogens:</a:t>
            </a:r>
            <a:r>
              <a:rPr lang="en-US" dirty="0"/>
              <a:t> bacteria and microorganisms that can cause human health problems.</a:t>
            </a:r>
          </a:p>
          <a:p>
            <a:r>
              <a:rPr lang="en-US" dirty="0"/>
              <a:t>	Could come from: inadequately treated sewage discharges, poorly-managed livestock operations</a:t>
            </a:r>
          </a:p>
          <a:p>
            <a:endParaRPr lang="en-US" dirty="0"/>
          </a:p>
          <a:p>
            <a:r>
              <a:rPr lang="en-US" b="1" u="sng" dirty="0"/>
              <a:t>Chemical and other Contaminants:</a:t>
            </a:r>
          </a:p>
          <a:p>
            <a:r>
              <a:rPr lang="en-US" dirty="0"/>
              <a:t>	</a:t>
            </a:r>
            <a:r>
              <a:rPr lang="en-US" b="1" dirty="0"/>
              <a:t>Organic water pollutant examples:	</a:t>
            </a:r>
          </a:p>
          <a:p>
            <a:r>
              <a:rPr lang="en-US" dirty="0"/>
              <a:t>		- detergents</a:t>
            </a:r>
          </a:p>
          <a:p>
            <a:r>
              <a:rPr lang="en-US" dirty="0"/>
              <a:t>		- disinfection  by-products (cleaners)</a:t>
            </a:r>
          </a:p>
          <a:p>
            <a:r>
              <a:rPr lang="en-US" dirty="0"/>
              <a:t>		- food processing wastes (fats and greases)</a:t>
            </a:r>
          </a:p>
          <a:p>
            <a:r>
              <a:rPr lang="en-US" dirty="0"/>
              <a:t>		- insecticides and herbicides</a:t>
            </a:r>
          </a:p>
          <a:p>
            <a:r>
              <a:rPr lang="en-US" dirty="0"/>
              <a:t>		- petroleum (oil) by-products (gasoline, diesel fuel, jet fuels, motor oil)</a:t>
            </a:r>
          </a:p>
          <a:p>
            <a:r>
              <a:rPr lang="en-US" dirty="0"/>
              <a:t>		- tree and bush debris from logging operations</a:t>
            </a:r>
          </a:p>
          <a:p>
            <a:r>
              <a:rPr lang="en-US" dirty="0"/>
              <a:t>		- chemical compounds from personal hygiene and cosmetic products</a:t>
            </a:r>
          </a:p>
          <a:p>
            <a:r>
              <a:rPr lang="en-US" dirty="0"/>
              <a:t>	</a:t>
            </a:r>
            <a:r>
              <a:rPr lang="en-US" b="1" dirty="0"/>
              <a:t>Inorganic water pollutant examples:</a:t>
            </a:r>
          </a:p>
          <a:p>
            <a:r>
              <a:rPr lang="en-US" dirty="0"/>
              <a:t>		- acidity caused by industrial discharges (ex: SO2 from power plants)</a:t>
            </a:r>
          </a:p>
          <a:p>
            <a:r>
              <a:rPr lang="en-US" dirty="0"/>
              <a:t>		- ammonia from food processing waste</a:t>
            </a:r>
          </a:p>
          <a:p>
            <a:r>
              <a:rPr lang="en-US" dirty="0"/>
              <a:t>		- fertilizers containing nutrients (phosphorous)-agric., commercial/</a:t>
            </a:r>
            <a:r>
              <a:rPr lang="en-US" dirty="0" err="1"/>
              <a:t>resid</a:t>
            </a:r>
            <a:r>
              <a:rPr lang="en-US" dirty="0"/>
              <a:t>.</a:t>
            </a:r>
          </a:p>
          <a:p>
            <a:r>
              <a:rPr lang="en-US" dirty="0"/>
              <a:t>		- heavy metals from cars, and acid mine drainage</a:t>
            </a:r>
          </a:p>
          <a:p>
            <a:r>
              <a:rPr lang="en-US" dirty="0"/>
              <a:t>		- silt (sediment) in runoff from construction, logging, land clearing</a:t>
            </a:r>
          </a:p>
          <a:p>
            <a:endParaRPr lang="en-US" dirty="0"/>
          </a:p>
          <a:p>
            <a:r>
              <a:rPr lang="en-US" b="1" u="sng" dirty="0"/>
              <a:t>Thermal Pollution:</a:t>
            </a:r>
            <a:r>
              <a:rPr lang="en-US" dirty="0"/>
              <a:t> a rise or fall in temperature of a natural body of water caused by a human influence.  Examples: power plant coolants and industrial manufacturers (raise water temp), and release of very cold water from the base of reservoirs into warmer rivers.</a:t>
            </a:r>
          </a:p>
          <a:p>
            <a:r>
              <a:rPr lang="en-US" dirty="0"/>
              <a:t>			</a:t>
            </a:r>
          </a:p>
          <a:p>
            <a:r>
              <a:rPr lang="en-US" dirty="0"/>
              <a:t>	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</cp:revision>
  <dcterms:created xsi:type="dcterms:W3CDTF">2010-01-14T18:30:28Z</dcterms:created>
  <dcterms:modified xsi:type="dcterms:W3CDTF">2010-01-14T18:31:23Z</dcterms:modified>
</cp:coreProperties>
</file>